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9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6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People Holding An Award Cup">
            <a:extLst>
              <a:ext uri="{FF2B5EF4-FFF2-40B4-BE49-F238E27FC236}">
                <a16:creationId xmlns:a16="http://schemas.microsoft.com/office/drawing/2014/main" id="{FCF88531-1D36-81F3-2DA4-978258925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548301-9565-10C5-F504-EDD4CE5E5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396540" cy="31842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Titel: </a:t>
            </a:r>
            <a:r>
              <a:rPr lang="de-DE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{{Titel}}</a:t>
            </a:r>
            <a:endParaRPr lang="de-DE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15BCCE-A00B-55B5-6AEA-900A5A5D7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396540" cy="1495379"/>
          </a:xfrm>
        </p:spPr>
        <p:txBody>
          <a:bodyPr>
            <a:normAutofit/>
          </a:bodyPr>
          <a:lstStyle/>
          <a:p>
            <a:pPr algn="l"/>
            <a:r>
              <a:rPr lang="de-DE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Generierte Präsentation von </a:t>
            </a:r>
            <a:r>
              <a:rPr lang="de-DE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{{Projekt}}  </a:t>
            </a:r>
            <a:r>
              <a:rPr lang="de-DE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</a:t>
            </a:r>
            <a:r>
              <a:rPr lang="de-DE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{{Datum}}</a:t>
            </a:r>
          </a:p>
        </p:txBody>
      </p:sp>
    </p:spTree>
    <p:extLst>
      <p:ext uri="{BB962C8B-B14F-4D97-AF65-F5344CB8AC3E}">
        <p14:creationId xmlns:p14="http://schemas.microsoft.com/office/powerpoint/2010/main" val="6862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5209-9A4C-EE9A-8B46-ACA7FA55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{{Titel}}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D9E2258-45F8-959A-3A54-4D9844A3B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758029"/>
              </p:ext>
            </p:extLst>
          </p:nvPr>
        </p:nvGraphicFramePr>
        <p:xfrm>
          <a:off x="2032000" y="2872740"/>
          <a:ext cx="8127999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52342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31947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794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{{Data1.Headline}}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{{Data2.Headline}}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{{Data1.Date}} </a:t>
                      </a:r>
                      <a:r>
                        <a:rPr lang="de-D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{{Data2.Date}}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7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{{Data1.Value}} </a:t>
                      </a:r>
                      <a:r>
                        <a:rPr lang="de-D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{{Data2.Value}}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22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3474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E88B34"/>
      </a:accent1>
      <a:accent2>
        <a:srgbClr val="EE766E"/>
      </a:accent2>
      <a:accent3>
        <a:srgbClr val="AFA54A"/>
      </a:accent3>
      <a:accent4>
        <a:srgbClr val="24ADDA"/>
      </a:accent4>
      <a:accent5>
        <a:srgbClr val="6E99EE"/>
      </a:accent5>
      <a:accent6>
        <a:srgbClr val="5A4EEB"/>
      </a:accent6>
      <a:hlink>
        <a:srgbClr val="5E85A8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Breitbild</PresentationFormat>
  <Paragraphs>11</Paragraphs>
  <Slides>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Avenir Next LT Pro</vt:lpstr>
      <vt:lpstr>Sabon Next LT</vt:lpstr>
      <vt:lpstr>Times New Roman</vt:lpstr>
      <vt:lpstr>Wingdings</vt:lpstr>
      <vt:lpstr>LuminousVTI</vt:lpstr>
      <vt:lpstr>Titel: {{Titel}}</vt:lpstr>
      <vt:lpstr>{{Titel}}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Peitl</dc:creator>
  <cp:lastModifiedBy>Daniel Sklenitzka</cp:lastModifiedBy>
  <cp:revision>8</cp:revision>
  <dcterms:created xsi:type="dcterms:W3CDTF">2024-10-31T09:42:34Z</dcterms:created>
  <dcterms:modified xsi:type="dcterms:W3CDTF">2024-10-31T13:43:43Z</dcterms:modified>
</cp:coreProperties>
</file>